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5" r:id="rId2"/>
    <p:sldId id="266" r:id="rId3"/>
    <p:sldId id="267" r:id="rId4"/>
    <p:sldId id="269" r:id="rId5"/>
    <p:sldId id="272" r:id="rId6"/>
    <p:sldId id="275" r:id="rId7"/>
    <p:sldId id="274" r:id="rId8"/>
    <p:sldId id="276" r:id="rId9"/>
    <p:sldId id="273" r:id="rId10"/>
    <p:sldId id="278" r:id="rId11"/>
    <p:sldId id="270" r:id="rId12"/>
    <p:sldId id="279" r:id="rId13"/>
    <p:sldId id="28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706" autoAdjust="0"/>
  </p:normalViewPr>
  <p:slideViewPr>
    <p:cSldViewPr snapToGrid="0">
      <p:cViewPr varScale="1">
        <p:scale>
          <a:sx n="69" d="100"/>
          <a:sy n="69" d="100"/>
        </p:scale>
        <p:origin x="-708" y="-10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2/20/2018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2/20/2018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2/20/2018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37693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pPr/>
              <a:t>2/20/2018</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pPr/>
              <a:t>2/20/2018</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pPr/>
              <a:t>2/20/2018</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pPr/>
              <a:t>2/20/2018</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pPr/>
              <a:t>2/20/2018</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2/20/2018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pPr/>
              <a:t>2/20/2018</a:t>
            </a:fld>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 xmlns:p14="http://schemas.microsoft.com/office/powerpoint/2010/main" val="3117078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pPr/>
              <a:t>2/20/2018</a:t>
            </a:fld>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pPr/>
              <a:t>2/20/2018</a:t>
            </a:fld>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2/20/2018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pPr/>
              <a:t>2/20/2018</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2/20/2018</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user\Downloads\Earth%20Day%202017%20_%20Save%20Earth-Save%20ourselves%20(1).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user\Downloads\10000000_156190071701611_6803505690406027264_n.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user\Downloads\videoplayback.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VEPRIMTARI PRAKTIKE</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Subtitle 2"/>
          <p:cNvSpPr>
            <a:spLocks noGrp="1"/>
          </p:cNvSpPr>
          <p:nvPr>
            <p:ph type="subTitle"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Tema: Mjedisi</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2798809327"/>
      </p:ext>
    </p:extLst>
  </p:cSld>
  <p:clrMapOvr>
    <a:masterClrMapping/>
  </p:clrMapOvr>
  <p:transition spd="med">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505" y="367145"/>
            <a:ext cx="3200400" cy="199339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rankRuehl" pitchFamily="34" charset="-79"/>
                <a:cs typeface="FrankRuehl" pitchFamily="34" charset="-79"/>
              </a:rPr>
              <a:t>Thenie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rankRuehl" pitchFamily="34" charset="-79"/>
              <a:cs typeface="FrankRuehl" pitchFamily="34" charset="-79"/>
            </a:endParaRPr>
          </a:p>
        </p:txBody>
      </p:sp>
      <p:pic>
        <p:nvPicPr>
          <p:cNvPr id="5" name="Picture Placeholder 4" descr="19d6de069b5494cee9f0008e83a9067f.jpg"/>
          <p:cNvPicPr>
            <a:picLocks noGrp="1" noChangeAspect="1"/>
          </p:cNvPicPr>
          <p:nvPr>
            <p:ph type="pic" idx="1"/>
          </p:nvPr>
        </p:nvPicPr>
        <p:blipFill>
          <a:blip r:embed="rId2" cstate="print"/>
          <a:srcRect t="12319" b="12319"/>
          <a:stretch>
            <a:fillRect/>
          </a:stretch>
        </p:blipFill>
        <p:spPr>
          <a:xfrm>
            <a:off x="235528" y="249382"/>
            <a:ext cx="6774873" cy="6351444"/>
          </a:xfrm>
          <a:prstGeom prst="rect">
            <a:avLst/>
          </a:prstGeom>
          <a:ln>
            <a:noFill/>
          </a:ln>
          <a:effectLst>
            <a:softEdge rad="112500"/>
          </a:effectLst>
        </p:spPr>
      </p:pic>
      <p:sp>
        <p:nvSpPr>
          <p:cNvPr id="4" name="Text Placeholder 3"/>
          <p:cNvSpPr>
            <a:spLocks noGrp="1"/>
          </p:cNvSpPr>
          <p:nvPr>
            <p:ph type="body" sz="half" idx="2"/>
          </p:nvPr>
        </p:nvSpPr>
        <p:spPr>
          <a:xfrm>
            <a:off x="7673832" y="2443665"/>
            <a:ext cx="4254932" cy="1657280"/>
          </a:xfrm>
        </p:spPr>
        <p:txBody>
          <a:bodyPr>
            <a:noAutofit/>
          </a:bodyPr>
          <a:lstStyle/>
          <a:p>
            <a:pPr>
              <a:buClr>
                <a:schemeClr val="accent2"/>
              </a:buClr>
              <a:buFont typeface="Wingdings" pitchFamily="2" charset="2"/>
              <a:buChar char="§"/>
            </a:pPr>
            <a:r>
              <a:rPr lang="en-US" sz="2400" dirty="0" smtClean="0"/>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crosoft JhengHei" pitchFamily="34" charset="-120"/>
                <a:ea typeface="Microsoft JhengHei" pitchFamily="34" charset="-120"/>
              </a:rPr>
              <a:t>Mjedisi ynë, bota në të cilën jetojmë dhe punojmë, është një pasqyrë e qëndrimeve dhe pritjeve tona." </a:t>
            </a:r>
            <a:r>
              <a:rPr lang="en-US" sz="2400" dirty="0" smtClean="0"/>
              <a:t>»Earl Nightingale</a:t>
            </a:r>
            <a:endParaRPr lang="en-US" sz="24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Earth Day 2017 _ Save Earth-Save ourselves (1).mp4">
            <a:hlinkClick r:id="" action="ppaction://media"/>
          </p:cNvPr>
          <p:cNvPicPr>
            <a:picLocks noGrp="1" noRot="1" noChangeAspect="1"/>
          </p:cNvPicPr>
          <p:nvPr>
            <p:ph idx="1"/>
            <a:videoFile r:link="rId1"/>
          </p:nvPr>
        </p:nvPicPr>
        <p:blipFill>
          <a:blip r:embed="rId3" cstate="print"/>
          <a:stretch>
            <a:fillRect/>
          </a:stretch>
        </p:blipFill>
        <p:spPr>
          <a:xfrm>
            <a:off x="0" y="0"/>
            <a:ext cx="12192000" cy="68580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4800" y="831273"/>
            <a:ext cx="3656011" cy="5158047"/>
          </a:xfrm>
        </p:spPr>
        <p:txBody>
          <a:bodyPr/>
          <a:lstStyle/>
          <a:p>
            <a:r>
              <a:rPr lang="en-US" sz="2000" dirty="0" smtClean="0">
                <a:solidFill>
                  <a:srgbClr val="00B0F0"/>
                </a:solidFill>
                <a:latin typeface="Arial Black" pitchFamily="34" charset="0"/>
              </a:rPr>
              <a:t>"Ky është planeti ynë! Pra, pse ne nuk e mbrojmë atë? "</a:t>
            </a:r>
          </a:p>
          <a:p>
            <a:endParaRPr lang="en-US" dirty="0"/>
          </a:p>
        </p:txBody>
      </p:sp>
      <p:pic>
        <p:nvPicPr>
          <p:cNvPr id="8" name="Content Placeholder 7" descr="mjedisi.jpg"/>
          <p:cNvPicPr>
            <a:picLocks noGrp="1" noChangeAspect="1"/>
          </p:cNvPicPr>
          <p:nvPr>
            <p:ph idx="1"/>
          </p:nvPr>
        </p:nvPicPr>
        <p:blipFill>
          <a:blip r:embed="rId2" cstate="print"/>
          <a:stretch>
            <a:fillRect/>
          </a:stretch>
        </p:blipFill>
        <p:spPr>
          <a:xfrm>
            <a:off x="4946938" y="166255"/>
            <a:ext cx="4197062" cy="2798042"/>
          </a:xfrm>
          <a:prstGeom prst="rect">
            <a:avLst/>
          </a:prstGeom>
          <a:ln>
            <a:noFill/>
          </a:ln>
          <a:effectLst>
            <a:outerShdw blurRad="292100" dist="139700" dir="2700000" algn="tl" rotWithShape="0">
              <a:srgbClr val="333333">
                <a:alpha val="65000"/>
              </a:srgbClr>
            </a:outerShdw>
          </a:effectLst>
        </p:spPr>
      </p:pic>
      <p:pic>
        <p:nvPicPr>
          <p:cNvPr id="9" name="Picture 8" descr="fda45345591fdf240f15298437ee5836.jpg"/>
          <p:cNvPicPr>
            <a:picLocks noChangeAspect="1"/>
          </p:cNvPicPr>
          <p:nvPr/>
        </p:nvPicPr>
        <p:blipFill>
          <a:blip r:embed="rId3" cstate="print"/>
          <a:stretch>
            <a:fillRect/>
          </a:stretch>
        </p:blipFill>
        <p:spPr>
          <a:xfrm>
            <a:off x="7755081" y="3257002"/>
            <a:ext cx="3910445" cy="3282344"/>
          </a:xfrm>
          <a:prstGeom prst="rect">
            <a:avLst/>
          </a:prstGeom>
          <a:ln>
            <a:noFill/>
          </a:ln>
          <a:effectLst>
            <a:outerShdw blurRad="292100" dist="139700" dir="2700000" algn="tl" rotWithShape="0">
              <a:srgbClr val="333333">
                <a:alpha val="65000"/>
              </a:srgbClr>
            </a:outerShdw>
          </a:effectLst>
        </p:spPr>
      </p:pic>
      <p:pic>
        <p:nvPicPr>
          <p:cNvPr id="10" name="Picture 9" descr="mjediiisi.jpg"/>
          <p:cNvPicPr>
            <a:picLocks noChangeAspect="1"/>
          </p:cNvPicPr>
          <p:nvPr/>
        </p:nvPicPr>
        <p:blipFill>
          <a:blip r:embed="rId4" cstate="print"/>
          <a:stretch>
            <a:fillRect/>
          </a:stretch>
        </p:blipFill>
        <p:spPr>
          <a:xfrm>
            <a:off x="858981" y="2576944"/>
            <a:ext cx="3158837" cy="378229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304799"/>
            <a:ext cx="5583381" cy="1316183"/>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"Natyra është thesari ynë, ndihmoni ta ruani."</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anunciosdemedioambiente26.jpg"/>
          <p:cNvPicPr>
            <a:picLocks noGrp="1" noChangeAspect="1"/>
          </p:cNvPicPr>
          <p:nvPr>
            <p:ph sz="half" idx="1"/>
          </p:nvPr>
        </p:nvPicPr>
        <p:blipFill>
          <a:blip r:embed="rId2" cstate="print"/>
          <a:stretch>
            <a:fillRect/>
          </a:stretch>
        </p:blipFill>
        <p:spPr>
          <a:xfrm>
            <a:off x="346364" y="2055522"/>
            <a:ext cx="5555672" cy="3998913"/>
          </a:xfrm>
          <a:prstGeom prst="rect">
            <a:avLst/>
          </a:prstGeom>
          <a:ln>
            <a:noFill/>
          </a:ln>
          <a:effectLst>
            <a:outerShdw blurRad="292100" dist="139700" dir="2700000" algn="tl" rotWithShape="0">
              <a:srgbClr val="333333">
                <a:alpha val="65000"/>
              </a:srgbClr>
            </a:outerShdw>
          </a:effectLst>
        </p:spPr>
      </p:pic>
      <p:pic>
        <p:nvPicPr>
          <p:cNvPr id="6" name="Content Placeholder 5" descr="makeearthdayeverydayneontommy_4f1e68270cf10.jpg"/>
          <p:cNvPicPr>
            <a:picLocks noGrp="1" noChangeAspect="1"/>
          </p:cNvPicPr>
          <p:nvPr>
            <p:ph sz="half" idx="2"/>
          </p:nvPr>
        </p:nvPicPr>
        <p:blipFill>
          <a:blip r:embed="rId3" cstate="print"/>
          <a:stretch>
            <a:fillRect/>
          </a:stretch>
        </p:blipFill>
        <p:spPr>
          <a:xfrm>
            <a:off x="6483928" y="0"/>
            <a:ext cx="5500254" cy="636933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49878">
            <a:off x="304800" y="415636"/>
            <a:ext cx="10321636" cy="2493818"/>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Impact" pitchFamily="34" charset="0"/>
              </a:rPr>
              <a:t>FALEMINDERIT PER VEMENDEJEN!</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Impact" pitchFamily="34" charset="0"/>
            </a:endParaRPr>
          </a:p>
        </p:txBody>
      </p:sp>
      <p:sp>
        <p:nvSpPr>
          <p:cNvPr id="3" name="Text Placeholder 2"/>
          <p:cNvSpPr>
            <a:spLocks noGrp="1"/>
          </p:cNvSpPr>
          <p:nvPr>
            <p:ph type="body" idx="1"/>
          </p:nvPr>
        </p:nvSpPr>
        <p:spPr>
          <a:xfrm>
            <a:off x="2743199" y="3810000"/>
            <a:ext cx="9448801" cy="234141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Punoi</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Franceska Paja</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nsibilizimi-i-komunitetit-me-mirenjohjen-e-mjedisit-2-638.jpg"/>
          <p:cNvPicPr>
            <a:picLocks noGrp="1" noChangeAspect="1"/>
          </p:cNvPicPr>
          <p:nvPr>
            <p:ph idx="1"/>
          </p:nvPr>
        </p:nvPicPr>
        <p:blipFill>
          <a:blip r:embed="rId2" cstate="print"/>
          <a:srcRect l="-762" b="11180"/>
          <a:stretch>
            <a:fillRect/>
          </a:stretch>
        </p:blipFill>
        <p:spPr>
          <a:xfrm>
            <a:off x="-180108" y="0"/>
            <a:ext cx="12372108" cy="6858001"/>
          </a:xfrm>
        </p:spPr>
      </p:pic>
    </p:spTree>
  </p:cSld>
  <p:clrMapOvr>
    <a:masterClrMapping/>
  </p:clrMapOvr>
  <p:transition spd="med">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870365"/>
            <a:ext cx="7232073" cy="6705601"/>
          </a:xfrm>
        </p:spPr>
        <p:txBody>
          <a:bodyPr>
            <a:no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Rendesia e mjedisit!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1800" b="1" dirty="0" smtClean="0"/>
              <a:t>Mjedisi ne nje fare menyre perfaqeson vete njeriun. Ai pasqyron jaten e njeriut si nje liber i hapur. Qe ne momentin qe lind e deri kur vdes njerezit jane ne kontakt te panderprere me mjedisin. Ne nga ai marrim te gjitha elementet e nevojshme per jeten. Me pak fjale ne eksistojme sepse mjedisi ekziston. Natyra na ka falur nje te mire te jashte zakonshme. Si cdo gje tjeter te mire ne ia kuptojme rendesine vetem ne castin kur e hmbasin.E njejta gje po ndodh edhe me mjedisin. Pak e nga pak mjedisi po shkaterrohet dhe nuk po i ploteson nevojat tona. Ne te ardhmen nuk do te mund te plotesoje pothuajse asnje nga keto nevoja.Jemi pikerisht ne qe kemi cuar ne kete stad,edhe pse deri para pak kohesh nuk e kuptonim.</a:t>
            </a:r>
            <a:br>
              <a:rPr lang="en-US" sz="1800" b="1" dirty="0" smtClean="0"/>
            </a:br>
            <a:r>
              <a:rPr lang="en-US" sz="1800" b="1" dirty="0" smtClean="0"/>
              <a:t/>
            </a:r>
            <a:br>
              <a:rPr lang="en-US" sz="1800" b="1" dirty="0" smtClean="0"/>
            </a:br>
            <a:endParaRPr lang="en-US" sz="1800" b="1" dirty="0"/>
          </a:p>
        </p:txBody>
      </p:sp>
      <p:pic>
        <p:nvPicPr>
          <p:cNvPr id="4" name="Content Placeholder 3" descr="6d587d9dd9711aed1726b52a3c5d7d94.jpg"/>
          <p:cNvPicPr>
            <a:picLocks noGrp="1" noChangeAspect="1"/>
          </p:cNvPicPr>
          <p:nvPr>
            <p:ph idx="1"/>
          </p:nvPr>
        </p:nvPicPr>
        <p:blipFill>
          <a:blip r:embed="rId2" cstate="print"/>
          <a:stretch>
            <a:fillRect/>
          </a:stretch>
        </p:blipFill>
        <p:spPr>
          <a:xfrm>
            <a:off x="7604582" y="678873"/>
            <a:ext cx="4268763" cy="5045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0" y="568036"/>
            <a:ext cx="4696691" cy="5892339"/>
          </a:xfrm>
        </p:spPr>
        <p:txBody>
          <a:bodyPr>
            <a:normAutofit/>
          </a:bodyPr>
          <a:lstStyle/>
          <a:p>
            <a:pPr>
              <a:buClr>
                <a:srgbClr val="FFFF00"/>
              </a:buClr>
              <a:buFont typeface="Wingdings" pitchFamily="2" charset="2"/>
              <a:buChar char="v"/>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Pse eshte e rendesishme te kemi nje mjedis te paster? </a:t>
            </a:r>
            <a:r>
              <a:rPr lang="en-US" dirty="0" smtClean="0"/>
              <a:t/>
            </a:r>
            <a:br>
              <a:rPr lang="en-US" dirty="0" smtClean="0"/>
            </a:br>
            <a:r>
              <a:rPr lang="en-US" dirty="0" smtClean="0">
                <a:latin typeface="David" pitchFamily="34" charset="-79"/>
                <a:cs typeface="David" pitchFamily="34" charset="-79"/>
              </a:rPr>
              <a:t> </a:t>
            </a:r>
            <a:r>
              <a:rPr lang="en-US" sz="2400" dirty="0" smtClean="0">
                <a:latin typeface="David" pitchFamily="34" charset="-79"/>
                <a:cs typeface="David" pitchFamily="34" charset="-79"/>
              </a:rPr>
              <a:t>Te kemi nje mjedis te paster eshte shume e rendesishme sepse ne nje mjedis te ndotur ne nuk mund te jetojme. Kur ndodhesh ne nje mjedis te paster je teper i lumtur merr fryme thelle dhe e ndjen ate ere.Ne keto kohe rralle mund te kete nje mjedis te paster sepse jane shtuar shume shume ndertesa neper qytete,prandaj edhe ne duhet ta mbrojme sa me shume!!!</a:t>
            </a:r>
            <a:endParaRPr lang="en-US" dirty="0"/>
          </a:p>
        </p:txBody>
      </p:sp>
      <p:pic>
        <p:nvPicPr>
          <p:cNvPr id="5" name="Content Placeholder 4" descr="mjedisi 1.jpg"/>
          <p:cNvPicPr>
            <a:picLocks noGrp="1" noChangeAspect="1"/>
          </p:cNvPicPr>
          <p:nvPr>
            <p:ph idx="1"/>
          </p:nvPr>
        </p:nvPicPr>
        <p:blipFill>
          <a:blip r:embed="rId2" cstate="print"/>
          <a:stretch>
            <a:fillRect/>
          </a:stretch>
        </p:blipFill>
        <p:spPr>
          <a:xfrm>
            <a:off x="5099339" y="1260764"/>
            <a:ext cx="6496916" cy="4668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rojekt-ndotja-e-mjedisit-ervis-cara-6-638.jpg"/>
          <p:cNvPicPr>
            <a:picLocks noGrp="1" noChangeAspect="1"/>
          </p:cNvPicPr>
          <p:nvPr>
            <p:ph idx="1"/>
          </p:nvPr>
        </p:nvPicPr>
        <p:blipFill>
          <a:blip r:embed="rId2" cstate="print"/>
          <a:stretch>
            <a:fillRect/>
          </a:stretch>
        </p:blipFill>
        <p:spPr>
          <a:xfrm>
            <a:off x="0" y="0"/>
            <a:ext cx="11236036" cy="6664036"/>
          </a:xfrm>
        </p:spPr>
      </p:pic>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a:xfrm>
            <a:off x="2422958" y="1149927"/>
            <a:ext cx="9144000" cy="1143000"/>
          </a:xfrm>
        </p:spPr>
        <p:txBody>
          <a:bodyPr>
            <a:normAutofit/>
          </a:bodyPr>
          <a:lstStyle/>
          <a:p>
            <a:pPr>
              <a:buFont typeface="Wingdings" pitchFamily="2" charset="2"/>
              <a:buChar char="Ø"/>
            </a:pPr>
            <a:r>
              <a:rPr lang="en-US" sz="3600" dirty="0" smtClean="0"/>
              <a:t>LUMI  LANA, TIRANE</a:t>
            </a:r>
            <a:endParaRPr lang="en-US" sz="3600" dirty="0"/>
          </a:p>
        </p:txBody>
      </p:sp>
      <p:sp>
        <p:nvSpPr>
          <p:cNvPr id="4" name="Right Arrow 3"/>
          <p:cNvSpPr/>
          <p:nvPr/>
        </p:nvSpPr>
        <p:spPr>
          <a:xfrm>
            <a:off x="9310255" y="1191491"/>
            <a:ext cx="19534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0000000_156190071701611_6803505690406027264_n.mp4">
            <a:hlinkClick r:id="" action="ppaction://media"/>
          </p:cNvPr>
          <p:cNvPicPr>
            <a:picLocks noGrp="1" noRot="1" noChangeAspect="1"/>
          </p:cNvPicPr>
          <p:nvPr>
            <p:ph idx="1"/>
            <a:videoFile r:link="rId1"/>
          </p:nvPr>
        </p:nvPicPr>
        <p:blipFill>
          <a:blip r:embed="rId3" cstate="print"/>
          <a:stretch>
            <a:fillRect/>
          </a:stretch>
        </p:blipFill>
        <p:spPr>
          <a:xfrm>
            <a:off x="0" y="0"/>
            <a:ext cx="12192000" cy="68580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Kush jane shtetet me ajrin me te ndotur  te cilet po vrasin njerez???</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ight Arrow 3"/>
          <p:cNvSpPr/>
          <p:nvPr/>
        </p:nvSpPr>
        <p:spPr>
          <a:xfrm>
            <a:off x="7578436" y="3117273"/>
            <a:ext cx="1482436" cy="56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playback.mp4">
            <a:hlinkClick r:id="" action="ppaction://media"/>
          </p:cNvPr>
          <p:cNvPicPr>
            <a:picLocks noGrp="1" noRot="1" noChangeAspect="1"/>
          </p:cNvPicPr>
          <p:nvPr>
            <p:ph idx="1"/>
            <a:videoFile r:link="rId1"/>
          </p:nvPr>
        </p:nvPicPr>
        <p:blipFill>
          <a:blip r:embed="rId3" cstate="print"/>
          <a:stretch>
            <a:fillRect/>
          </a:stretch>
        </p:blipFill>
        <p:spPr>
          <a:xfrm>
            <a:off x="0" y="0"/>
            <a:ext cx="12192000" cy="685800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f16391941">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tf16391941</Template>
  <TotalTime>122</TotalTime>
  <Words>98</Words>
  <Application>Microsoft Office PowerPoint</Application>
  <PresentationFormat>Custom</PresentationFormat>
  <Paragraphs>14</Paragraphs>
  <Slides>14</Slides>
  <Notes>0</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tf16391941</vt:lpstr>
      <vt:lpstr>VEPRIMTARI PRAKTIKE</vt:lpstr>
      <vt:lpstr>Slide 2</vt:lpstr>
      <vt:lpstr>Rendesia e mjedisit!   Mjedisi ne nje fare menyre perfaqeson vete njeriun. Ai pasqyron jaten e njeriut si nje liber i hapur. Qe ne momentin qe lind e deri kur vdes njerezit jane ne kontakt te panderprere me mjedisin. Ne nga ai marrim te gjitha elementet e nevojshme per jeten. Me pak fjale ne eksistojme sepse mjedisi ekziston. Natyra na ka falur nje te mire te jashte zakonshme. Si cdo gje tjeter te mire ne ia kuptojme rendesine vetem ne castin kur e hmbasin.E njejta gje po ndodh edhe me mjedisin. Pak e nga pak mjedisi po shkaterrohet dhe nuk po i ploteson nevojat tona. Ne te ardhmen nuk do te mund te plotesoje pothuajse asnje nga keto nevoja.Jemi pikerisht ne qe kemi cuar ne kete stad,edhe pse deri para pak kohesh nuk e kuptonim.  </vt:lpstr>
      <vt:lpstr>Slide 4</vt:lpstr>
      <vt:lpstr>Slide 5</vt:lpstr>
      <vt:lpstr> </vt:lpstr>
      <vt:lpstr>Slide 7</vt:lpstr>
      <vt:lpstr>Kush jane shtetet me ajrin me te ndotur  te cilet po vrasin njerez???</vt:lpstr>
      <vt:lpstr>Slide 9</vt:lpstr>
      <vt:lpstr>Thenie</vt:lpstr>
      <vt:lpstr>Slide 11</vt:lpstr>
      <vt:lpstr>Slide 12</vt:lpstr>
      <vt:lpstr>"Natyra është thesari ynë, ndihmoni ta ruani."</vt:lpstr>
      <vt:lpstr>FALEMINDERIT PER VEMENDEJEN!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VEPRIMTARI PRAKTIKE</dc:title>
  <dc:creator>user</dc:creator>
  <cp:lastModifiedBy>user</cp:lastModifiedBy>
  <cp:revision>23</cp:revision>
  <dcterms:created xsi:type="dcterms:W3CDTF">2018-02-15T15:19:43Z</dcterms:created>
  <dcterms:modified xsi:type="dcterms:W3CDTF">2018-02-20T13:30:09Z</dcterms:modified>
</cp:coreProperties>
</file>